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325" r:id="rId27"/>
    <p:sldId id="326" r:id="rId28"/>
    <p:sldId id="327" r:id="rId29"/>
    <p:sldId id="259" r:id="rId30"/>
    <p:sldId id="260" r:id="rId31"/>
    <p:sldId id="274" r:id="rId32"/>
    <p:sldId id="262" r:id="rId33"/>
    <p:sldId id="272" r:id="rId34"/>
    <p:sldId id="292" r:id="rId35"/>
    <p:sldId id="293" r:id="rId36"/>
    <p:sldId id="305" r:id="rId37"/>
    <p:sldId id="304" r:id="rId38"/>
    <p:sldId id="306" r:id="rId39"/>
    <p:sldId id="307" r:id="rId40"/>
    <p:sldId id="294" r:id="rId41"/>
    <p:sldId id="296" r:id="rId42"/>
    <p:sldId id="278" r:id="rId43"/>
    <p:sldId id="280" r:id="rId44"/>
    <p:sldId id="322" r:id="rId45"/>
    <p:sldId id="297" r:id="rId46"/>
    <p:sldId id="298" r:id="rId47"/>
    <p:sldId id="299" r:id="rId48"/>
    <p:sldId id="300" r:id="rId49"/>
    <p:sldId id="301" r:id="rId50"/>
    <p:sldId id="324" r:id="rId51"/>
    <p:sldId id="323" r:id="rId52"/>
    <p:sldId id="308" r:id="rId53"/>
    <p:sldId id="302" r:id="rId54"/>
    <p:sldId id="303" r:id="rId55"/>
    <p:sldId id="295" r:id="rId56"/>
    <p:sldId id="273" r:id="rId57"/>
    <p:sldId id="277" r:id="rId58"/>
    <p:sldId id="275" r:id="rId59"/>
    <p:sldId id="276" r:id="rId60"/>
    <p:sldId id="279" r:id="rId61"/>
    <p:sldId id="261" r:id="rId62"/>
    <p:sldId id="264" r:id="rId6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16" d="100"/>
          <a:sy n="116" d="100"/>
        </p:scale>
        <p:origin x="3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Week25</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1252150" y="1387925"/>
            <a:ext cx="4129216" cy="5313555"/>
          </a:xfrm>
        </p:spPr>
        <p:txBody>
          <a:bodyPr>
            <a:normAutofit fontScale="92500"/>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1657951" y="1945305"/>
            <a:ext cx="3165423" cy="359904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6865208" y="1391893"/>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7246756" y="1848862"/>
            <a:ext cx="2721028" cy="3791927"/>
          </a:xfrm>
          <a:prstGeom prst="rect">
            <a:avLst/>
          </a:prstGeom>
        </p:spPr>
      </p:pic>
    </p:spTree>
    <p:extLst>
      <p:ext uri="{BB962C8B-B14F-4D97-AF65-F5344CB8AC3E}">
        <p14:creationId xmlns:p14="http://schemas.microsoft.com/office/powerpoint/2010/main" val="2126318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1608</TotalTime>
  <Words>1912</Words>
  <Application>Microsoft Office PowerPoint</Application>
  <PresentationFormat>寬螢幕</PresentationFormat>
  <Paragraphs>184</Paragraphs>
  <Slides>62</Slides>
  <Notes>0</Notes>
  <HiddenSlides>36</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62</vt:i4>
      </vt:variant>
    </vt:vector>
  </HeadingPairs>
  <TitlesOfParts>
    <vt:vector size="67" baseType="lpstr">
      <vt:lpstr>標楷體</vt:lpstr>
      <vt:lpstr>Arial</vt:lpstr>
      <vt:lpstr>Calibri</vt:lpstr>
      <vt:lpstr>Calibri Light</vt:lpstr>
      <vt:lpstr>Office 佈景主題</vt:lpstr>
      <vt:lpstr>Week25週報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資料集</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45</cp:revision>
  <dcterms:created xsi:type="dcterms:W3CDTF">2023-07-03T04:04:53Z</dcterms:created>
  <dcterms:modified xsi:type="dcterms:W3CDTF">2023-08-07T13:10:50Z</dcterms:modified>
</cp:coreProperties>
</file>